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9"/>
  </p:handoutMasterIdLst>
  <p:sldIdLst>
    <p:sldId id="282" r:id="rId5"/>
    <p:sldId id="258" r:id="rId6"/>
    <p:sldId id="283" r:id="rId7"/>
    <p:sldId id="285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2A4"/>
    <a:srgbClr val="B0DFE5"/>
    <a:srgbClr val="9C90C4"/>
    <a:srgbClr val="7EB070"/>
    <a:srgbClr val="633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7CCB87-3FD9-4D64-A1DD-2093F28131CA}" v="1" dt="2026-04-21T09:39:13.642"/>
    <p1510:client id="{C1ACAF50-7137-4E28-B708-968D0A57F313}" v="2" dt="2026-04-21T09:15:52.1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48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enke Wellen" userId="S::n.wellen@rosrobuust.nl::3ff573c8-92f5-438d-a7fa-07249fc4372f" providerId="AD" clId="Web-{567CCB87-3FD9-4D64-A1DD-2093F28131CA}"/>
    <pc:docChg chg="modSld">
      <pc:chgData name="Nienke Wellen" userId="S::n.wellen@rosrobuust.nl::3ff573c8-92f5-438d-a7fa-07249fc4372f" providerId="AD" clId="Web-{567CCB87-3FD9-4D64-A1DD-2093F28131CA}" dt="2026-04-21T09:39:13.642" v="0"/>
      <pc:docMkLst>
        <pc:docMk/>
      </pc:docMkLst>
      <pc:sldChg chg="delSp">
        <pc:chgData name="Nienke Wellen" userId="S::n.wellen@rosrobuust.nl::3ff573c8-92f5-438d-a7fa-07249fc4372f" providerId="AD" clId="Web-{567CCB87-3FD9-4D64-A1DD-2093F28131CA}" dt="2026-04-21T09:39:13.642" v="0"/>
        <pc:sldMkLst>
          <pc:docMk/>
          <pc:sldMk cId="3625376393" sldId="282"/>
        </pc:sldMkLst>
        <pc:picChg chg="del">
          <ac:chgData name="Nienke Wellen" userId="S::n.wellen@rosrobuust.nl::3ff573c8-92f5-438d-a7fa-07249fc4372f" providerId="AD" clId="Web-{567CCB87-3FD9-4D64-A1DD-2093F28131CA}" dt="2026-04-21T09:39:13.642" v="0"/>
          <ac:picMkLst>
            <pc:docMk/>
            <pc:sldMk cId="3625376393" sldId="282"/>
            <ac:picMk id="9" creationId="{D739E680-361E-4183-4AF3-73B8796C810C}"/>
          </ac:picMkLst>
        </pc:picChg>
      </pc:sldChg>
    </pc:docChg>
  </pc:docChgLst>
  <pc:docChgLst>
    <pc:chgData name="Nienke Wellen" userId="3ff573c8-92f5-438d-a7fa-07249fc4372f" providerId="ADAL" clId="{304F6046-8777-4431-890D-B17101FFA3F9}"/>
    <pc:docChg chg="undo custSel modSld">
      <pc:chgData name="Nienke Wellen" userId="3ff573c8-92f5-438d-a7fa-07249fc4372f" providerId="ADAL" clId="{304F6046-8777-4431-890D-B17101FFA3F9}" dt="2026-04-21T10:03:12.036" v="48" actId="732"/>
      <pc:docMkLst>
        <pc:docMk/>
      </pc:docMkLst>
      <pc:sldChg chg="addSp delSp modSp mod">
        <pc:chgData name="Nienke Wellen" userId="3ff573c8-92f5-438d-a7fa-07249fc4372f" providerId="ADAL" clId="{304F6046-8777-4431-890D-B17101FFA3F9}" dt="2026-04-21T10:03:12.036" v="48" actId="732"/>
        <pc:sldMkLst>
          <pc:docMk/>
          <pc:sldMk cId="2770090768" sldId="258"/>
        </pc:sldMkLst>
        <pc:picChg chg="add mod ord modCrop">
          <ac:chgData name="Nienke Wellen" userId="3ff573c8-92f5-438d-a7fa-07249fc4372f" providerId="ADAL" clId="{304F6046-8777-4431-890D-B17101FFA3F9}" dt="2026-04-21T10:03:12.036" v="48" actId="732"/>
          <ac:picMkLst>
            <pc:docMk/>
            <pc:sldMk cId="2770090768" sldId="258"/>
            <ac:picMk id="6" creationId="{879D0AA6-76AC-1F1C-23F9-4AC8B84FCFE9}"/>
          </ac:picMkLst>
        </pc:picChg>
        <pc:picChg chg="del">
          <ac:chgData name="Nienke Wellen" userId="3ff573c8-92f5-438d-a7fa-07249fc4372f" providerId="ADAL" clId="{304F6046-8777-4431-890D-B17101FFA3F9}" dt="2026-04-21T10:01:03.407" v="37" actId="478"/>
          <ac:picMkLst>
            <pc:docMk/>
            <pc:sldMk cId="2770090768" sldId="258"/>
            <ac:picMk id="16" creationId="{9FB721DA-18BD-339F-A66C-74C00D679D9A}"/>
          </ac:picMkLst>
        </pc:picChg>
      </pc:sldChg>
      <pc:sldChg chg="addSp delSp modSp mod">
        <pc:chgData name="Nienke Wellen" userId="3ff573c8-92f5-438d-a7fa-07249fc4372f" providerId="ADAL" clId="{304F6046-8777-4431-890D-B17101FFA3F9}" dt="2026-04-21T09:43:00.452" v="27"/>
        <pc:sldMkLst>
          <pc:docMk/>
          <pc:sldMk cId="3625376393" sldId="282"/>
        </pc:sldMkLst>
        <pc:picChg chg="add del mod">
          <ac:chgData name="Nienke Wellen" userId="3ff573c8-92f5-438d-a7fa-07249fc4372f" providerId="ADAL" clId="{304F6046-8777-4431-890D-B17101FFA3F9}" dt="2026-04-21T09:43:00.094" v="25" actId="478"/>
          <ac:picMkLst>
            <pc:docMk/>
            <pc:sldMk cId="3625376393" sldId="282"/>
            <ac:picMk id="3" creationId="{92B52597-1F50-4D19-4853-B84EFB0542F0}"/>
          </ac:picMkLst>
        </pc:picChg>
        <pc:picChg chg="add mod">
          <ac:chgData name="Nienke Wellen" userId="3ff573c8-92f5-438d-a7fa-07249fc4372f" providerId="ADAL" clId="{304F6046-8777-4431-890D-B17101FFA3F9}" dt="2026-04-21T09:43:00.452" v="27"/>
          <ac:picMkLst>
            <pc:docMk/>
            <pc:sldMk cId="3625376393" sldId="282"/>
            <ac:picMk id="5" creationId="{C71EB1E2-2719-F5E2-E190-187554AC874F}"/>
          </ac:picMkLst>
        </pc:picChg>
      </pc:sldChg>
      <pc:sldChg chg="addSp delSp modSp mod">
        <pc:chgData name="Nienke Wellen" userId="3ff573c8-92f5-438d-a7fa-07249fc4372f" providerId="ADAL" clId="{304F6046-8777-4431-890D-B17101FFA3F9}" dt="2026-04-21T09:57:35.653" v="34" actId="1076"/>
        <pc:sldMkLst>
          <pc:docMk/>
          <pc:sldMk cId="5375002" sldId="283"/>
        </pc:sldMkLst>
        <pc:picChg chg="add mod modCrop">
          <ac:chgData name="Nienke Wellen" userId="3ff573c8-92f5-438d-a7fa-07249fc4372f" providerId="ADAL" clId="{304F6046-8777-4431-890D-B17101FFA3F9}" dt="2026-04-21T09:57:35.653" v="34" actId="1076"/>
          <ac:picMkLst>
            <pc:docMk/>
            <pc:sldMk cId="5375002" sldId="283"/>
            <ac:picMk id="6" creationId="{FCD91C63-71BB-3B78-D38B-99F8AD3C24D1}"/>
          </ac:picMkLst>
        </pc:picChg>
        <pc:picChg chg="del">
          <ac:chgData name="Nienke Wellen" userId="3ff573c8-92f5-438d-a7fa-07249fc4372f" providerId="ADAL" clId="{304F6046-8777-4431-890D-B17101FFA3F9}" dt="2026-04-21T09:56:45.012" v="28" actId="478"/>
          <ac:picMkLst>
            <pc:docMk/>
            <pc:sldMk cId="5375002" sldId="283"/>
            <ac:picMk id="15" creationId="{3CA87444-6676-2817-3B46-3039F47E9CBA}"/>
          </ac:picMkLst>
        </pc:picChg>
        <pc:picChg chg="del">
          <ac:chgData name="Nienke Wellen" userId="3ff573c8-92f5-438d-a7fa-07249fc4372f" providerId="ADAL" clId="{304F6046-8777-4431-890D-B17101FFA3F9}" dt="2026-04-21T09:56:54.551" v="31" actId="478"/>
          <ac:picMkLst>
            <pc:docMk/>
            <pc:sldMk cId="5375002" sldId="283"/>
            <ac:picMk id="18" creationId="{39C36C2B-91DF-3FB6-993A-FD76F89CF9A7}"/>
          </ac:picMkLst>
        </pc:picChg>
      </pc:sldChg>
      <pc:sldChg chg="addSp delSp modSp mod">
        <pc:chgData name="Nienke Wellen" userId="3ff573c8-92f5-438d-a7fa-07249fc4372f" providerId="ADAL" clId="{304F6046-8777-4431-890D-B17101FFA3F9}" dt="2026-04-16T07:35:21.634" v="22" actId="1076"/>
        <pc:sldMkLst>
          <pc:docMk/>
          <pc:sldMk cId="1597027180" sldId="285"/>
        </pc:sldMkLst>
        <pc:picChg chg="mod">
          <ac:chgData name="Nienke Wellen" userId="3ff573c8-92f5-438d-a7fa-07249fc4372f" providerId="ADAL" clId="{304F6046-8777-4431-890D-B17101FFA3F9}" dt="2026-04-16T07:35:21.634" v="22" actId="1076"/>
          <ac:picMkLst>
            <pc:docMk/>
            <pc:sldMk cId="1597027180" sldId="285"/>
            <ac:picMk id="7" creationId="{3B270E81-74D3-BC1E-C7A0-B82473381FFC}"/>
          </ac:picMkLst>
        </pc:picChg>
        <pc:picChg chg="add mod ord modCrop">
          <ac:chgData name="Nienke Wellen" userId="3ff573c8-92f5-438d-a7fa-07249fc4372f" providerId="ADAL" clId="{304F6046-8777-4431-890D-B17101FFA3F9}" dt="2026-04-16T07:35:07.196" v="20" actId="171"/>
          <ac:picMkLst>
            <pc:docMk/>
            <pc:sldMk cId="1597027180" sldId="285"/>
            <ac:picMk id="10" creationId="{A8E439B7-E527-6B6D-8BC3-94D6CAB82166}"/>
          </ac:picMkLst>
        </pc:picChg>
      </pc:sldChg>
    </pc:docChg>
  </pc:docChgLst>
  <pc:docChgLst>
    <pc:chgData name="Nienke Wellen" userId="S::n.wellen@rosrobuust.nl::3ff573c8-92f5-438d-a7fa-07249fc4372f" providerId="AD" clId="Web-{C1ACAF50-7137-4E28-B708-968D0A57F313}"/>
    <pc:docChg chg="sldOrd">
      <pc:chgData name="Nienke Wellen" userId="S::n.wellen@rosrobuust.nl::3ff573c8-92f5-438d-a7fa-07249fc4372f" providerId="AD" clId="Web-{C1ACAF50-7137-4E28-B708-968D0A57F313}" dt="2026-04-21T09:15:52.165" v="1"/>
      <pc:docMkLst>
        <pc:docMk/>
      </pc:docMkLst>
      <pc:sldChg chg="ord">
        <pc:chgData name="Nienke Wellen" userId="S::n.wellen@rosrobuust.nl::3ff573c8-92f5-438d-a7fa-07249fc4372f" providerId="AD" clId="Web-{C1ACAF50-7137-4E28-B708-968D0A57F313}" dt="2026-04-21T09:15:52.165" v="1"/>
        <pc:sldMkLst>
          <pc:docMk/>
          <pc:sldMk cId="3625376393" sldId="2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095A6734-4077-4B5C-D62C-C1FD3CDB3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52E6EF1-ADB0-2C30-E984-E3716EC02A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5D9A8-B2CA-A848-8A7A-4772613A13F4}" type="datetimeFigureOut">
              <a:rPr lang="nl-NL" smtClean="0"/>
              <a:t>21-4-2026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F633AC6-CD1D-8720-29BD-6BA889A233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313A8F2-1BFE-3611-32C0-B450A14616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2F3BA-8646-2945-8BBF-BDB09AEFC9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8079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19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19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19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88E68E0-7B36-0ED0-CBAC-1EAACBAB8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847" b="30457"/>
          <a:stretch>
            <a:fillRect/>
          </a:stretch>
        </p:blipFill>
        <p:spPr>
          <a:xfrm>
            <a:off x="2899573" y="-4177391"/>
            <a:ext cx="13861357" cy="110353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5279B5-8354-D3BB-35E1-6BA36BEF8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1912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17CCFB-3003-03AE-22A6-875A62B65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1912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57780F-AE49-12B0-06B4-52FD2B5C58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907" y="4340506"/>
            <a:ext cx="2879035" cy="228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62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A7DD7DF-73E7-1B76-12EF-FA0B4864E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829" b="8899"/>
          <a:stretch>
            <a:fillRect/>
          </a:stretch>
        </p:blipFill>
        <p:spPr>
          <a:xfrm>
            <a:off x="608073" y="1"/>
            <a:ext cx="9427178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3407D59-3BF8-DB8C-ACD4-E189CC9A9B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2965" y="0"/>
            <a:ext cx="2879035" cy="22877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D6926C-DB0B-3E5D-C862-5792833E1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56749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E7E1BB-7B93-6C44-B67C-CACF46205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749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FA94393-8BC4-65CE-D934-F93DE15154A6}"/>
              </a:ext>
            </a:extLst>
          </p:cNvPr>
          <p:cNvSpPr/>
          <p:nvPr userDrawn="1"/>
        </p:nvSpPr>
        <p:spPr>
          <a:xfrm>
            <a:off x="9851366" y="3096883"/>
            <a:ext cx="586596" cy="92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702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808AD72-8BBD-EBBF-E02E-EB328E5DF7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2965" y="-21508"/>
            <a:ext cx="2880350" cy="228774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7DD7DF-73E7-1B76-12EF-FA0B4864EA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829" b="8899"/>
          <a:stretch>
            <a:fillRect/>
          </a:stretch>
        </p:blipFill>
        <p:spPr>
          <a:xfrm>
            <a:off x="608073" y="1"/>
            <a:ext cx="9427178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D6926C-DB0B-3E5D-C862-5792833E1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56749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E7E1BB-7B93-6C44-B67C-CACF46205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749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FA94393-8BC4-65CE-D934-F93DE15154A6}"/>
              </a:ext>
            </a:extLst>
          </p:cNvPr>
          <p:cNvSpPr/>
          <p:nvPr userDrawn="1"/>
        </p:nvSpPr>
        <p:spPr>
          <a:xfrm>
            <a:off x="9851366" y="3096883"/>
            <a:ext cx="586596" cy="92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5400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31BE4E4-5ECC-FD6E-A41A-6CF6B85EF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9697" y="21755"/>
            <a:ext cx="2825569" cy="22442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7DD7DF-73E7-1B76-12EF-FA0B4864EA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1829" b="8899"/>
          <a:stretch>
            <a:fillRect/>
          </a:stretch>
        </p:blipFill>
        <p:spPr>
          <a:xfrm>
            <a:off x="608073" y="1"/>
            <a:ext cx="9427178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D6926C-DB0B-3E5D-C862-5792833E19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56749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E7E1BB-7B93-6C44-B67C-CACF46205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6749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FA94393-8BC4-65CE-D934-F93DE15154A6}"/>
              </a:ext>
            </a:extLst>
          </p:cNvPr>
          <p:cNvSpPr/>
          <p:nvPr userDrawn="1"/>
        </p:nvSpPr>
        <p:spPr>
          <a:xfrm>
            <a:off x="9851366" y="3096883"/>
            <a:ext cx="586596" cy="923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7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DA5DD1E2-8F25-9F96-11C2-75EC3FBE0E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34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63348B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EBB573-8AFE-D404-16EF-66723DB08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410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D57B64-13E2-A870-5C2E-FEBB5E27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1410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3185132-376A-47E3-1B0D-8A1364529E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7035" y="467814"/>
            <a:ext cx="1696278" cy="112018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7729030-726F-996C-D127-E364856D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57127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4DA1AD0-6C7F-3FF8-C6FA-D80E04813A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2965" y="0"/>
            <a:ext cx="2879035" cy="228774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6487154-CD07-382B-F299-5C734AA6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96058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68EC157-40E0-D188-AE57-98512C460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09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9B1F4-34F7-E15F-9885-8C6FA3B8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065360-CA0F-1744-14B6-D824E0E3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BD27158-A45D-46D6-D86E-77FA7947F9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9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88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68EC157-40E0-D188-AE57-98512C460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6286F1-A8DC-DEBD-01FF-A834A3385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11403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9B1F4-34F7-E15F-9885-8C6FA3B8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065360-CA0F-1744-14B6-D824E0E3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74695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68EC157-40E0-D188-AE57-98512C460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09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BDB67F6-DE21-BF86-E07A-8E9AC5A842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11726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9B1F4-34F7-E15F-9885-8C6FA3B8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065360-CA0F-1744-14B6-D824E0E3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9472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68EC157-40E0-D188-AE57-98512C460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7E7A6C8-A3E4-6C73-7B88-63F088B38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9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8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CCE511-D1F4-D883-6E20-F946D5670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B633CD9C-D4ED-53B7-9A46-8268D92E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FB4AD71-DEA4-AA3F-965A-E709A082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1225222-B269-4463-BFE3-9EDCCB95AC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9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8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169FF2E-D060-4B67-3E67-3FE894FF8D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907" y="4340506"/>
            <a:ext cx="2879035" cy="22877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88E68E0-7B36-0ED0-CBAC-1EAACBAB8E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3847" b="30457"/>
          <a:stretch>
            <a:fillRect/>
          </a:stretch>
        </p:blipFill>
        <p:spPr>
          <a:xfrm>
            <a:off x="2899573" y="-4177391"/>
            <a:ext cx="13861357" cy="110353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5279B5-8354-D3BB-35E1-6BA36BEF8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1912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17CCFB-3003-03AE-22A6-875A62B65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1912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5BBBB36-7F0A-2C1F-8804-B381900E1B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8592" y="4340506"/>
            <a:ext cx="2880350" cy="228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03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CCE511-D1F4-D883-6E20-F946D5670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B633CD9C-D4ED-53B7-9A46-8268D92E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FB4AD71-DEA4-AA3F-965A-E709A082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BFFB3B-310B-CEB3-3A96-2434C2C64A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11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2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CCE511-D1F4-D883-6E20-F946D5670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B633CD9C-D4ED-53B7-9A46-8268D92E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/>
              </a:buCl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FB4AD71-DEA4-AA3F-965A-E709A0826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227ACC-571C-ACE9-B09F-1F75EAD98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117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9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CCE511-D1F4-D883-6E20-F946D56703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A797CC0-8CFA-5F27-E27F-1C24DFE68F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32565" y="284945"/>
            <a:ext cx="1140335" cy="9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69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4544989-48B2-5C8C-7DB2-B843BD215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7035" y="467814"/>
            <a:ext cx="1696278" cy="112018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E67BA73-B56E-CA77-3312-B828B21A12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59937" y="1207008"/>
            <a:ext cx="4885944" cy="38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76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D1E59FE-3A95-DBB6-F8A3-BED3038D5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9937" y="1207009"/>
            <a:ext cx="4888175" cy="38824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4544989-48B2-5C8C-7DB2-B843BD2159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7035" y="467814"/>
            <a:ext cx="1696278" cy="11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18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75D907-8B3B-84D8-EBC3-4C6E383EA1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9937" y="1207009"/>
            <a:ext cx="4888175" cy="38824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4544989-48B2-5C8C-7DB2-B843BD2159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7035" y="467814"/>
            <a:ext cx="1696278" cy="11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19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3BF0C8-7955-717E-B35D-ED0813EAF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8534" y="-96492"/>
            <a:ext cx="7065116" cy="706511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DB60E1-400A-41A7-D462-B34C428ECB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323" y="-195883"/>
            <a:ext cx="3092549" cy="3092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271F1B-92CB-D1CE-EDB0-7232C335A1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45178" y="2621093"/>
            <a:ext cx="5840895" cy="584089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CF52E44-AFE3-1040-6F28-DD999215C9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53261" y="130037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0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3BF0C8-7955-717E-B35D-ED0813EAF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8534" y="-96492"/>
            <a:ext cx="7065116" cy="706511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DB60E1-400A-41A7-D462-B34C428ECB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323" y="-195883"/>
            <a:ext cx="3092549" cy="3092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271F1B-92CB-D1CE-EDB0-7232C335A1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45178" y="2621093"/>
            <a:ext cx="5840895" cy="584089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8625722-F354-C5EE-32AE-99BEE82B50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53261" y="130038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22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3BF0C8-7955-717E-B35D-ED0813EAF5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8534" y="-96492"/>
            <a:ext cx="7065116" cy="706511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EDB60E1-400A-41A7-D462-B34C428ECB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323" y="-195883"/>
            <a:ext cx="3092549" cy="30925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3271F1B-92CB-D1CE-EDB0-7232C335A1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45178" y="2621093"/>
            <a:ext cx="5840895" cy="584089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74F88BF-5126-ACE5-7D4F-38C46252C0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53261" y="130037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88E68E0-7B36-0ED0-CBAC-1EAACBAB8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3847" b="30457"/>
          <a:stretch>
            <a:fillRect/>
          </a:stretch>
        </p:blipFill>
        <p:spPr>
          <a:xfrm>
            <a:off x="2899573" y="-4177391"/>
            <a:ext cx="13861357" cy="110353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5279B5-8354-D3BB-35E1-6BA36BEF8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1912" y="1122363"/>
            <a:ext cx="6096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Titel: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17CCFB-3003-03AE-22A6-875A62B65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1912" y="3906078"/>
            <a:ext cx="6096000" cy="25194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2C8DCDB-005C-3443-A5E2-053167A20C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670" y="4340506"/>
            <a:ext cx="2880350" cy="228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9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07371-2FF0-44F3-AD47-62BA3282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702FD1-F758-9CD5-BBD2-7E4042490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8DEAA94-1284-1FAA-EB80-966DCF0A4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7"/>
            <a:ext cx="1838739" cy="14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4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07371-2FF0-44F3-AD47-62BA3282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702FD1-F758-9CD5-BBD2-7E4042490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8DEAA94-1284-1FAA-EB80-966DCF0A4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7"/>
            <a:ext cx="1838739" cy="14589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7ABA4AC-ABE3-D036-0133-FD5047B0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3261" y="130038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4EFF0E3-EF96-84EC-2586-CDBF00AD2D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7"/>
            <a:ext cx="1838739" cy="14604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F07371-2FF0-44F3-AD47-62BA3282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557"/>
            <a:ext cx="10515600" cy="132556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702FD1-F758-9CD5-BBD2-7E4042490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151"/>
            <a:ext cx="10515600" cy="3817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7EB070"/>
              </a:buClr>
              <a:defRPr sz="20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2763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D3A08D-C1AB-3615-985B-55543EFD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rgbClr val="7EB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D6A78F-41DD-D282-45BF-79C26327D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7D606F7-BB5A-2C2E-F127-4BD7A66FA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7"/>
            <a:ext cx="1838739" cy="14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8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D3A08D-C1AB-3615-985B-55543EFD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rgbClr val="7EB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D6A78F-41DD-D282-45BF-79C26327D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ED1D36-E4E0-8730-FCD0-14359D5AE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8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2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D3A08D-C1AB-3615-985B-55543EFD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>
                <a:solidFill>
                  <a:srgbClr val="7EB0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D6A78F-41DD-D282-45BF-79C26327D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63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34FC7A-26FE-241D-C5AE-822B8D2677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3261" y="130037"/>
            <a:ext cx="1838739" cy="14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81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07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50" r:id="rId4"/>
    <p:sldLayoutId id="2147483666" r:id="rId5"/>
    <p:sldLayoutId id="2147483667" r:id="rId6"/>
    <p:sldLayoutId id="2147483651" r:id="rId7"/>
    <p:sldLayoutId id="2147483674" r:id="rId8"/>
    <p:sldLayoutId id="2147483675" r:id="rId9"/>
    <p:sldLayoutId id="2147483659" r:id="rId10"/>
    <p:sldLayoutId id="2147483676" r:id="rId11"/>
    <p:sldLayoutId id="2147483677" r:id="rId12"/>
    <p:sldLayoutId id="2147483652" r:id="rId13"/>
    <p:sldLayoutId id="2147483654" r:id="rId14"/>
    <p:sldLayoutId id="2147483655" r:id="rId15"/>
    <p:sldLayoutId id="2147483669" r:id="rId16"/>
    <p:sldLayoutId id="2147483668" r:id="rId17"/>
    <p:sldLayoutId id="2147483660" r:id="rId18"/>
    <p:sldLayoutId id="2147483658" r:id="rId19"/>
    <p:sldLayoutId id="2147483670" r:id="rId20"/>
    <p:sldLayoutId id="2147483671" r:id="rId21"/>
    <p:sldLayoutId id="2147483661" r:id="rId22"/>
    <p:sldLayoutId id="2147483662" r:id="rId23"/>
    <p:sldLayoutId id="2147483672" r:id="rId24"/>
    <p:sldLayoutId id="2147483673" r:id="rId25"/>
    <p:sldLayoutId id="2147483663" r:id="rId26"/>
    <p:sldLayoutId id="2147483678" r:id="rId27"/>
    <p:sldLayoutId id="214748367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71EB1E2-2719-F5E2-E190-187554AC8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011" y="0"/>
            <a:ext cx="4849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76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BAD1D7ED-B9D3-5457-F39C-05EBA44922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DF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79D0AA6-76AC-1F1C-23F9-4AC8B84FCF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2" r="1034"/>
          <a:stretch>
            <a:fillRect/>
          </a:stretch>
        </p:blipFill>
        <p:spPr>
          <a:xfrm>
            <a:off x="5029200" y="2404189"/>
            <a:ext cx="7162800" cy="445381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C91879D8-0EA9-C189-AF8F-D9BAD9A4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494" y="-158609"/>
            <a:ext cx="8314286" cy="388571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36D2CEA-E0CE-998D-5F33-1DCFBCE87B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712" t="82478" r="40989" b="-4746"/>
          <a:stretch>
            <a:fillRect/>
          </a:stretch>
        </p:blipFill>
        <p:spPr>
          <a:xfrm>
            <a:off x="4677861" y="2996381"/>
            <a:ext cx="1022555" cy="865238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1646FDD-BB82-03B7-3688-541D662C2680}"/>
              </a:ext>
            </a:extLst>
          </p:cNvPr>
          <p:cNvGrpSpPr/>
          <p:nvPr/>
        </p:nvGrpSpPr>
        <p:grpSpPr>
          <a:xfrm>
            <a:off x="9645445" y="-331164"/>
            <a:ext cx="2969342" cy="1848465"/>
            <a:chOff x="9645445" y="-331164"/>
            <a:chExt cx="2969342" cy="1848465"/>
          </a:xfrm>
        </p:grpSpPr>
        <p:sp>
          <p:nvSpPr>
            <p:cNvPr id="2" name="Rechthoek: afgeronde hoeken 1">
              <a:extLst>
                <a:ext uri="{FF2B5EF4-FFF2-40B4-BE49-F238E27FC236}">
                  <a16:creationId xmlns:a16="http://schemas.microsoft.com/office/drawing/2014/main" id="{27B5DBBF-4707-B3D5-F77C-6F4B0920CC5C}"/>
                </a:ext>
              </a:extLst>
            </p:cNvPr>
            <p:cNvSpPr/>
            <p:nvPr/>
          </p:nvSpPr>
          <p:spPr>
            <a:xfrm>
              <a:off x="9645445" y="-331164"/>
              <a:ext cx="2969342" cy="184846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CE6D3549-D8C6-B4FE-E802-759DFA5D1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5885" t="16381" r="27521" b="17370"/>
            <a:stretch>
              <a:fillRect/>
            </a:stretch>
          </p:blipFill>
          <p:spPr>
            <a:xfrm>
              <a:off x="10230466" y="117394"/>
              <a:ext cx="1435509" cy="1147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09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203BB20-5DBD-5F5C-1CA7-A5812E23EF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DF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7E0F023D-CB62-B8F8-F9B5-E3D421CBED86}"/>
              </a:ext>
            </a:extLst>
          </p:cNvPr>
          <p:cNvGrpSpPr/>
          <p:nvPr/>
        </p:nvGrpSpPr>
        <p:grpSpPr>
          <a:xfrm>
            <a:off x="9645445" y="-331164"/>
            <a:ext cx="2969342" cy="1848465"/>
            <a:chOff x="9645445" y="-331164"/>
            <a:chExt cx="2969342" cy="1848465"/>
          </a:xfrm>
        </p:grpSpPr>
        <p:sp>
          <p:nvSpPr>
            <p:cNvPr id="3" name="Rechthoek: afgeronde hoeken 2">
              <a:extLst>
                <a:ext uri="{FF2B5EF4-FFF2-40B4-BE49-F238E27FC236}">
                  <a16:creationId xmlns:a16="http://schemas.microsoft.com/office/drawing/2014/main" id="{14889CA0-FD9F-7833-F250-D60A65A8E3C1}"/>
                </a:ext>
              </a:extLst>
            </p:cNvPr>
            <p:cNvSpPr/>
            <p:nvPr/>
          </p:nvSpPr>
          <p:spPr>
            <a:xfrm>
              <a:off x="9645445" y="-331164"/>
              <a:ext cx="2969342" cy="184846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522228DC-3AE4-2553-2793-CC356B58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5885" t="16381" r="27521" b="17370"/>
            <a:stretch>
              <a:fillRect/>
            </a:stretch>
          </p:blipFill>
          <p:spPr>
            <a:xfrm>
              <a:off x="10230466" y="117394"/>
              <a:ext cx="1435509" cy="1147988"/>
            </a:xfrm>
            <a:prstGeom prst="rect">
              <a:avLst/>
            </a:prstGeom>
          </p:spPr>
        </p:pic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FCD91C63-71BB-3B78-D38B-99F8AD3C2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0"/>
          <a:stretch>
            <a:fillRect/>
          </a:stretch>
        </p:blipFill>
        <p:spPr>
          <a:xfrm>
            <a:off x="1323646" y="0"/>
            <a:ext cx="7795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A0044-460D-B47E-6F7B-5F9DF243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727E89C-B3BF-E15B-8325-900CD8E01A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6D2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Tijdelijke aanduiding voor inhoud 11">
            <a:extLst>
              <a:ext uri="{FF2B5EF4-FFF2-40B4-BE49-F238E27FC236}">
                <a16:creationId xmlns:a16="http://schemas.microsoft.com/office/drawing/2014/main" id="{3B270E81-74D3-BC1E-C7A0-B8247338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06" r="8260" b="10692"/>
          <a:stretch>
            <a:fillRect/>
          </a:stretch>
        </p:blipFill>
        <p:spPr>
          <a:xfrm>
            <a:off x="395879" y="1718120"/>
            <a:ext cx="5247836" cy="383372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E439B7-E527-6B6D-8BC3-94D6CAB821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6"/>
          <a:stretch>
            <a:fillRect/>
          </a:stretch>
        </p:blipFill>
        <p:spPr>
          <a:xfrm>
            <a:off x="5643715" y="1487259"/>
            <a:ext cx="6448641" cy="5253347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0D72DCD2-6931-F8F8-4AC2-A8ADB27CDD39}"/>
              </a:ext>
            </a:extLst>
          </p:cNvPr>
          <p:cNvGrpSpPr/>
          <p:nvPr/>
        </p:nvGrpSpPr>
        <p:grpSpPr>
          <a:xfrm>
            <a:off x="9645445" y="-331164"/>
            <a:ext cx="2969342" cy="1848465"/>
            <a:chOff x="9645445" y="-331164"/>
            <a:chExt cx="2969342" cy="1848465"/>
          </a:xfrm>
        </p:grpSpPr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D95E2DAF-DB40-1177-7EC8-873A30824599}"/>
                </a:ext>
              </a:extLst>
            </p:cNvPr>
            <p:cNvSpPr/>
            <p:nvPr/>
          </p:nvSpPr>
          <p:spPr>
            <a:xfrm>
              <a:off x="9645445" y="-331164"/>
              <a:ext cx="2969342" cy="184846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AE4DD649-C9D8-7F03-4CBC-2FB7DB4D9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885" t="16381" r="27521" b="17370"/>
            <a:stretch>
              <a:fillRect/>
            </a:stretch>
          </p:blipFill>
          <p:spPr>
            <a:xfrm>
              <a:off x="10230466" y="117394"/>
              <a:ext cx="1435509" cy="1147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702718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50c4b5-c3e3-47a2-b5da-2b14da5d5d1c" xsi:nil="true"/>
    <lcf76f155ced4ddcb4097134ff3c332f xmlns="d4dfb238-0ca6-4ccf-9b4a-f74ff9b0f37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218B36D9E41047B6F1AAE2531725F9" ma:contentTypeVersion="11" ma:contentTypeDescription="Een nieuw document maken." ma:contentTypeScope="" ma:versionID="2823b077e5fd8bac302344c023928283">
  <xsd:schema xmlns:xsd="http://www.w3.org/2001/XMLSchema" xmlns:xs="http://www.w3.org/2001/XMLSchema" xmlns:p="http://schemas.microsoft.com/office/2006/metadata/properties" xmlns:ns2="d4dfb238-0ca6-4ccf-9b4a-f74ff9b0f37f" xmlns:ns3="ec50c4b5-c3e3-47a2-b5da-2b14da5d5d1c" targetNamespace="http://schemas.microsoft.com/office/2006/metadata/properties" ma:root="true" ma:fieldsID="e5130a0f9b894e253152816318ab7fee" ns2:_="" ns3:_="">
    <xsd:import namespace="d4dfb238-0ca6-4ccf-9b4a-f74ff9b0f37f"/>
    <xsd:import namespace="ec50c4b5-c3e3-47a2-b5da-2b14da5d5d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fb238-0ca6-4ccf-9b4a-f74ff9b0f3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8dd17bb7-8f1f-4c91-b086-ea2ce453e1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50c4b5-c3e3-47a2-b5da-2b14da5d5d1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a7e8857-dfdf-417f-9794-5f1acf731a44}" ma:internalName="TaxCatchAll" ma:showField="CatchAllData" ma:web="ec50c4b5-c3e3-47a2-b5da-2b14da5d5d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8968C0-6B9B-4AC0-9D71-784E54BC17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362754-E691-4F7B-B634-59C6D43BC7D9}">
  <ds:schemaRefs>
    <ds:schemaRef ds:uri="http://purl.org/dc/dcmitype/"/>
    <ds:schemaRef ds:uri="http://schemas.microsoft.com/office/2006/metadata/properties"/>
    <ds:schemaRef ds:uri="http://purl.org/dc/terms/"/>
    <ds:schemaRef ds:uri="ec50c4b5-c3e3-47a2-b5da-2b14da5d5d1c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d4dfb238-0ca6-4ccf-9b4a-f74ff9b0f37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A8162B4-7D40-4683-860F-0F4C57F1F7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dfb238-0ca6-4ccf-9b4a-f74ff9b0f37f"/>
    <ds:schemaRef ds:uri="ec50c4b5-c3e3-47a2-b5da-2b14da5d5d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Breedbeeld</PresentationFormat>
  <Paragraphs>0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7" baseType="lpstr">
      <vt:lpstr>Aptos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 Hereijgers</dc:creator>
  <cp:lastModifiedBy>Nienke Wellen</cp:lastModifiedBy>
  <cp:revision>6</cp:revision>
  <dcterms:created xsi:type="dcterms:W3CDTF">2025-09-17T13:09:48Z</dcterms:created>
  <dcterms:modified xsi:type="dcterms:W3CDTF">2026-04-21T10:03:20Z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0x010100B6218B36D9E41047B6F1AAE2531725F9</vt:lpwstr>
  </property>
  <property fmtid="{D5CDD505-2E9C-101B-9397-08002B2CF9AE}" pid="3" name="MediaServiceImageTags">
    <vt:lpwstr/>
  </property>
</Properties>
</file>