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32"/>
  </p:handoutMasterIdLst>
  <p:sldIdLst>
    <p:sldId id="257" r:id="rId5"/>
    <p:sldId id="263" r:id="rId6"/>
    <p:sldId id="268" r:id="rId7"/>
    <p:sldId id="278" r:id="rId8"/>
    <p:sldId id="286" r:id="rId9"/>
    <p:sldId id="287" r:id="rId10"/>
    <p:sldId id="258" r:id="rId11"/>
    <p:sldId id="269" r:id="rId12"/>
    <p:sldId id="270" r:id="rId13"/>
    <p:sldId id="259" r:id="rId14"/>
    <p:sldId id="271" r:id="rId15"/>
    <p:sldId id="272" r:id="rId16"/>
    <p:sldId id="260" r:id="rId17"/>
    <p:sldId id="273" r:id="rId18"/>
    <p:sldId id="274" r:id="rId19"/>
    <p:sldId id="277" r:id="rId20"/>
    <p:sldId id="282" r:id="rId21"/>
    <p:sldId id="283" r:id="rId22"/>
    <p:sldId id="262" r:id="rId23"/>
    <p:sldId id="288" r:id="rId24"/>
    <p:sldId id="289" r:id="rId25"/>
    <p:sldId id="281" r:id="rId26"/>
    <p:sldId id="284" r:id="rId27"/>
    <p:sldId id="285" r:id="rId28"/>
    <p:sldId id="261" r:id="rId29"/>
    <p:sldId id="275" r:id="rId30"/>
    <p:sldId id="276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0C4"/>
    <a:srgbClr val="7EB070"/>
    <a:srgbClr val="633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B294B-959D-D50F-1F69-A7A54E83EC54}" v="6" dt="2025-10-20T07:05:04.162"/>
    <p1510:client id="{04EE22E6-D47F-4698-A090-E262A84A443C}" v="15" dt="2025-10-20T07:45:00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5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nke Wellen" userId="3ff573c8-92f5-438d-a7fa-07249fc4372f" providerId="ADAL" clId="{304F6046-8777-4431-890D-B17101FFA3F9}"/>
    <pc:docChg chg="undo custSel addSld delSld modSld sldOrd modMainMaster">
      <pc:chgData name="Nienke Wellen" userId="3ff573c8-92f5-438d-a7fa-07249fc4372f" providerId="ADAL" clId="{304F6046-8777-4431-890D-B17101FFA3F9}" dt="2025-10-20T07:45:18.689" v="122" actId="680"/>
      <pc:docMkLst>
        <pc:docMk/>
      </pc:docMkLst>
      <pc:sldChg chg="ord">
        <pc:chgData name="Nienke Wellen" userId="3ff573c8-92f5-438d-a7fa-07249fc4372f" providerId="ADAL" clId="{304F6046-8777-4431-890D-B17101FFA3F9}" dt="2025-10-20T07:40:08.985" v="80"/>
        <pc:sldMkLst>
          <pc:docMk/>
          <pc:sldMk cId="1619580388" sldId="261"/>
        </pc:sldMkLst>
      </pc:sldChg>
      <pc:sldChg chg="addSp delSp modSp mod">
        <pc:chgData name="Nienke Wellen" userId="3ff573c8-92f5-438d-a7fa-07249fc4372f" providerId="ADAL" clId="{304F6046-8777-4431-890D-B17101FFA3F9}" dt="2025-09-24T08:02:31.652" v="46" actId="21"/>
        <pc:sldMkLst>
          <pc:docMk/>
          <pc:sldMk cId="588627780" sldId="262"/>
        </pc:sldMkLst>
      </pc:sldChg>
      <pc:sldChg chg="ord">
        <pc:chgData name="Nienke Wellen" userId="3ff573c8-92f5-438d-a7fa-07249fc4372f" providerId="ADAL" clId="{304F6046-8777-4431-890D-B17101FFA3F9}" dt="2025-10-06T08:40:42.433" v="64"/>
        <pc:sldMkLst>
          <pc:docMk/>
          <pc:sldMk cId="3524819384" sldId="268"/>
        </pc:sldMkLst>
      </pc:sldChg>
      <pc:sldChg chg="ord">
        <pc:chgData name="Nienke Wellen" userId="3ff573c8-92f5-438d-a7fa-07249fc4372f" providerId="ADAL" clId="{304F6046-8777-4431-890D-B17101FFA3F9}" dt="2025-10-20T07:43:30.891" v="113"/>
        <pc:sldMkLst>
          <pc:docMk/>
          <pc:sldMk cId="839893734" sldId="278"/>
        </pc:sldMkLst>
      </pc:sldChg>
      <pc:sldChg chg="del">
        <pc:chgData name="Nienke Wellen" userId="3ff573c8-92f5-438d-a7fa-07249fc4372f" providerId="ADAL" clId="{304F6046-8777-4431-890D-B17101FFA3F9}" dt="2025-10-20T07:38:29.381" v="69" actId="47"/>
        <pc:sldMkLst>
          <pc:docMk/>
          <pc:sldMk cId="3357067647" sldId="279"/>
        </pc:sldMkLst>
      </pc:sldChg>
      <pc:sldChg chg="add del">
        <pc:chgData name="Nienke Wellen" userId="3ff573c8-92f5-438d-a7fa-07249fc4372f" providerId="ADAL" clId="{304F6046-8777-4431-890D-B17101FFA3F9}" dt="2025-10-20T07:37:41.886" v="68" actId="47"/>
        <pc:sldMkLst>
          <pc:docMk/>
          <pc:sldMk cId="2626090174" sldId="280"/>
        </pc:sldMkLst>
      </pc:sldChg>
      <pc:sldChg chg="addSp delSp modSp new mod">
        <pc:chgData name="Nienke Wellen" userId="3ff573c8-92f5-438d-a7fa-07249fc4372f" providerId="ADAL" clId="{304F6046-8777-4431-890D-B17101FFA3F9}" dt="2025-09-24T08:08:47.178" v="62" actId="1076"/>
        <pc:sldMkLst>
          <pc:docMk/>
          <pc:sldMk cId="2129804137" sldId="281"/>
        </pc:sldMkLst>
        <pc:spChg chg="add mod">
          <ac:chgData name="Nienke Wellen" userId="3ff573c8-92f5-438d-a7fa-07249fc4372f" providerId="ADAL" clId="{304F6046-8777-4431-890D-B17101FFA3F9}" dt="2025-09-24T08:08:47.178" v="62" actId="1076"/>
          <ac:spMkLst>
            <pc:docMk/>
            <pc:sldMk cId="2129804137" sldId="281"/>
            <ac:spMk id="3" creationId="{AD41ABA2-3969-C8D6-B1E1-CD5C31614935}"/>
          </ac:spMkLst>
        </pc:spChg>
        <pc:spChg chg="add mod">
          <ac:chgData name="Nienke Wellen" userId="3ff573c8-92f5-438d-a7fa-07249fc4372f" providerId="ADAL" clId="{304F6046-8777-4431-890D-B17101FFA3F9}" dt="2025-09-24T08:08:45.777" v="61" actId="1076"/>
          <ac:spMkLst>
            <pc:docMk/>
            <pc:sldMk cId="2129804137" sldId="281"/>
            <ac:spMk id="4" creationId="{817C17F1-A5CA-85B4-E604-2B3504D534D1}"/>
          </ac:spMkLst>
        </pc:spChg>
        <pc:spChg chg="add mod">
          <ac:chgData name="Nienke Wellen" userId="3ff573c8-92f5-438d-a7fa-07249fc4372f" providerId="ADAL" clId="{304F6046-8777-4431-890D-B17101FFA3F9}" dt="2025-09-24T08:08:42.822" v="60" actId="1076"/>
          <ac:spMkLst>
            <pc:docMk/>
            <pc:sldMk cId="2129804137" sldId="281"/>
            <ac:spMk id="5" creationId="{D7B12717-91A9-4A3A-5534-6F2C00949CF6}"/>
          </ac:spMkLst>
        </pc:spChg>
      </pc:sldChg>
      <pc:sldChg chg="new">
        <pc:chgData name="Nienke Wellen" userId="3ff573c8-92f5-438d-a7fa-07249fc4372f" providerId="ADAL" clId="{304F6046-8777-4431-890D-B17101FFA3F9}" dt="2025-10-20T07:39:53.207" v="77" actId="680"/>
        <pc:sldMkLst>
          <pc:docMk/>
          <pc:sldMk cId="2602498812" sldId="282"/>
        </pc:sldMkLst>
      </pc:sldChg>
      <pc:sldChg chg="new">
        <pc:chgData name="Nienke Wellen" userId="3ff573c8-92f5-438d-a7fa-07249fc4372f" providerId="ADAL" clId="{304F6046-8777-4431-890D-B17101FFA3F9}" dt="2025-10-20T07:39:56.222" v="78" actId="680"/>
        <pc:sldMkLst>
          <pc:docMk/>
          <pc:sldMk cId="2054476254" sldId="283"/>
        </pc:sldMkLst>
      </pc:sldChg>
      <pc:sldChg chg="addSp delSp modSp new mod">
        <pc:chgData name="Nienke Wellen" userId="3ff573c8-92f5-438d-a7fa-07249fc4372f" providerId="ADAL" clId="{304F6046-8777-4431-890D-B17101FFA3F9}" dt="2025-10-20T07:40:50.209" v="87"/>
        <pc:sldMkLst>
          <pc:docMk/>
          <pc:sldMk cId="3877257650" sldId="284"/>
        </pc:sldMkLst>
        <pc:spChg chg="del">
          <ac:chgData name="Nienke Wellen" userId="3ff573c8-92f5-438d-a7fa-07249fc4372f" providerId="ADAL" clId="{304F6046-8777-4431-890D-B17101FFA3F9}" dt="2025-10-20T07:40:40.858" v="83" actId="478"/>
          <ac:spMkLst>
            <pc:docMk/>
            <pc:sldMk cId="3877257650" sldId="284"/>
            <ac:spMk id="2" creationId="{E5D3F4AE-752D-34D1-1621-267905D77FB9}"/>
          </ac:spMkLst>
        </pc:spChg>
        <pc:spChg chg="del">
          <ac:chgData name="Nienke Wellen" userId="3ff573c8-92f5-438d-a7fa-07249fc4372f" providerId="ADAL" clId="{304F6046-8777-4431-890D-B17101FFA3F9}" dt="2025-10-20T07:40:42.210" v="84" actId="478"/>
          <ac:spMkLst>
            <pc:docMk/>
            <pc:sldMk cId="3877257650" sldId="284"/>
            <ac:spMk id="3" creationId="{8C2EF34F-07AB-3097-9881-1E25CBA25213}"/>
          </ac:spMkLst>
        </pc:spChg>
        <pc:spChg chg="add mod">
          <ac:chgData name="Nienke Wellen" userId="3ff573c8-92f5-438d-a7fa-07249fc4372f" providerId="ADAL" clId="{304F6046-8777-4431-890D-B17101FFA3F9}" dt="2025-10-20T07:40:50.209" v="87"/>
          <ac:spMkLst>
            <pc:docMk/>
            <pc:sldMk cId="3877257650" sldId="284"/>
            <ac:spMk id="4" creationId="{0844FE68-22C0-38C4-1D21-B0BC88497535}"/>
          </ac:spMkLst>
        </pc:spChg>
        <pc:spChg chg="add mod">
          <ac:chgData name="Nienke Wellen" userId="3ff573c8-92f5-438d-a7fa-07249fc4372f" providerId="ADAL" clId="{304F6046-8777-4431-890D-B17101FFA3F9}" dt="2025-10-20T07:40:50.209" v="87"/>
          <ac:spMkLst>
            <pc:docMk/>
            <pc:sldMk cId="3877257650" sldId="284"/>
            <ac:spMk id="5" creationId="{F1556E76-30B6-6D69-BDCC-3A322E17747E}"/>
          </ac:spMkLst>
        </pc:spChg>
        <pc:spChg chg="add mod">
          <ac:chgData name="Nienke Wellen" userId="3ff573c8-92f5-438d-a7fa-07249fc4372f" providerId="ADAL" clId="{304F6046-8777-4431-890D-B17101FFA3F9}" dt="2025-10-20T07:40:50.209" v="87"/>
          <ac:spMkLst>
            <pc:docMk/>
            <pc:sldMk cId="3877257650" sldId="284"/>
            <ac:spMk id="6" creationId="{C1D79255-994B-8350-7A1C-AA056A45591C}"/>
          </ac:spMkLst>
        </pc:spChg>
      </pc:sldChg>
      <pc:sldChg chg="addSp delSp modSp new mod">
        <pc:chgData name="Nienke Wellen" userId="3ff573c8-92f5-438d-a7fa-07249fc4372f" providerId="ADAL" clId="{304F6046-8777-4431-890D-B17101FFA3F9}" dt="2025-10-20T07:40:51.563" v="88"/>
        <pc:sldMkLst>
          <pc:docMk/>
          <pc:sldMk cId="3651539388" sldId="285"/>
        </pc:sldMkLst>
        <pc:spChg chg="del">
          <ac:chgData name="Nienke Wellen" userId="3ff573c8-92f5-438d-a7fa-07249fc4372f" providerId="ADAL" clId="{304F6046-8777-4431-890D-B17101FFA3F9}" dt="2025-10-20T07:40:45.428" v="85" actId="478"/>
          <ac:spMkLst>
            <pc:docMk/>
            <pc:sldMk cId="3651539388" sldId="285"/>
            <ac:spMk id="2" creationId="{F580C46C-4B78-D949-CC9D-12A032BC9398}"/>
          </ac:spMkLst>
        </pc:spChg>
        <pc:spChg chg="del">
          <ac:chgData name="Nienke Wellen" userId="3ff573c8-92f5-438d-a7fa-07249fc4372f" providerId="ADAL" clId="{304F6046-8777-4431-890D-B17101FFA3F9}" dt="2025-10-20T07:40:46.306" v="86" actId="478"/>
          <ac:spMkLst>
            <pc:docMk/>
            <pc:sldMk cId="3651539388" sldId="285"/>
            <ac:spMk id="3" creationId="{6362CB88-69DF-7222-50CE-1A785DA64D63}"/>
          </ac:spMkLst>
        </pc:spChg>
        <pc:spChg chg="add mod">
          <ac:chgData name="Nienke Wellen" userId="3ff573c8-92f5-438d-a7fa-07249fc4372f" providerId="ADAL" clId="{304F6046-8777-4431-890D-B17101FFA3F9}" dt="2025-10-20T07:40:51.563" v="88"/>
          <ac:spMkLst>
            <pc:docMk/>
            <pc:sldMk cId="3651539388" sldId="285"/>
            <ac:spMk id="4" creationId="{AD8DE3CD-E72D-6089-3301-C0E53476377A}"/>
          </ac:spMkLst>
        </pc:spChg>
        <pc:spChg chg="add mod">
          <ac:chgData name="Nienke Wellen" userId="3ff573c8-92f5-438d-a7fa-07249fc4372f" providerId="ADAL" clId="{304F6046-8777-4431-890D-B17101FFA3F9}" dt="2025-10-20T07:40:51.563" v="88"/>
          <ac:spMkLst>
            <pc:docMk/>
            <pc:sldMk cId="3651539388" sldId="285"/>
            <ac:spMk id="5" creationId="{15ADF46B-A83C-5A6D-F67F-ADFD7B307EB0}"/>
          </ac:spMkLst>
        </pc:spChg>
        <pc:spChg chg="add mod">
          <ac:chgData name="Nienke Wellen" userId="3ff573c8-92f5-438d-a7fa-07249fc4372f" providerId="ADAL" clId="{304F6046-8777-4431-890D-B17101FFA3F9}" dt="2025-10-20T07:40:51.563" v="88"/>
          <ac:spMkLst>
            <pc:docMk/>
            <pc:sldMk cId="3651539388" sldId="285"/>
            <ac:spMk id="6" creationId="{7E091B11-D3CF-6EE0-FF6A-149DAD4FB182}"/>
          </ac:spMkLst>
        </pc:spChg>
      </pc:sldChg>
      <pc:sldChg chg="new ord">
        <pc:chgData name="Nienke Wellen" userId="3ff573c8-92f5-438d-a7fa-07249fc4372f" providerId="ADAL" clId="{304F6046-8777-4431-890D-B17101FFA3F9}" dt="2025-10-20T07:43:30.891" v="113"/>
        <pc:sldMkLst>
          <pc:docMk/>
          <pc:sldMk cId="3161632480" sldId="286"/>
        </pc:sldMkLst>
      </pc:sldChg>
      <pc:sldChg chg="new ord">
        <pc:chgData name="Nienke Wellen" userId="3ff573c8-92f5-438d-a7fa-07249fc4372f" providerId="ADAL" clId="{304F6046-8777-4431-890D-B17101FFA3F9}" dt="2025-10-20T07:43:30.891" v="113"/>
        <pc:sldMkLst>
          <pc:docMk/>
          <pc:sldMk cId="4248703807" sldId="287"/>
        </pc:sldMkLst>
      </pc:sldChg>
      <pc:sldChg chg="new">
        <pc:chgData name="Nienke Wellen" userId="3ff573c8-92f5-438d-a7fa-07249fc4372f" providerId="ADAL" clId="{304F6046-8777-4431-890D-B17101FFA3F9}" dt="2025-10-20T07:45:15.938" v="121" actId="680"/>
        <pc:sldMkLst>
          <pc:docMk/>
          <pc:sldMk cId="2756549077" sldId="288"/>
        </pc:sldMkLst>
      </pc:sldChg>
      <pc:sldChg chg="new">
        <pc:chgData name="Nienke Wellen" userId="3ff573c8-92f5-438d-a7fa-07249fc4372f" providerId="ADAL" clId="{304F6046-8777-4431-890D-B17101FFA3F9}" dt="2025-10-20T07:45:18.689" v="122" actId="680"/>
        <pc:sldMkLst>
          <pc:docMk/>
          <pc:sldMk cId="1409876859" sldId="289"/>
        </pc:sldMkLst>
      </pc:sldChg>
      <pc:sldMasterChg chg="addSldLayout modSldLayout">
        <pc:chgData name="Nienke Wellen" userId="3ff573c8-92f5-438d-a7fa-07249fc4372f" providerId="ADAL" clId="{304F6046-8777-4431-890D-B17101FFA3F9}" dt="2025-10-20T07:45:00.903" v="120"/>
        <pc:sldMasterMkLst>
          <pc:docMk/>
          <pc:sldMasterMk cId="2249071031" sldId="2147483648"/>
        </pc:sldMasterMkLst>
        <pc:sldLayoutChg chg="addSp modSp mod">
          <pc:chgData name="Nienke Wellen" userId="3ff573c8-92f5-438d-a7fa-07249fc4372f" providerId="ADAL" clId="{304F6046-8777-4431-890D-B17101FFA3F9}" dt="2025-10-20T07:36:58.216" v="67" actId="207"/>
          <pc:sldLayoutMkLst>
            <pc:docMk/>
            <pc:sldMasterMk cId="2249071031" sldId="2147483648"/>
            <pc:sldLayoutMk cId="1917020885" sldId="2147483659"/>
          </pc:sldLayoutMkLst>
          <pc:spChg chg="add mod">
            <ac:chgData name="Nienke Wellen" userId="3ff573c8-92f5-438d-a7fa-07249fc4372f" providerId="ADAL" clId="{304F6046-8777-4431-890D-B17101FFA3F9}" dt="2025-10-20T07:36:58.216" v="67" actId="207"/>
            <ac:spMkLst>
              <pc:docMk/>
              <pc:sldMasterMk cId="2249071031" sldId="2147483648"/>
              <pc:sldLayoutMk cId="1917020885" sldId="2147483659"/>
              <ac:spMk id="5" creationId="{CFA94393-8BC4-65CE-D934-F93DE15154A6}"/>
            </ac:spMkLst>
          </pc:spChg>
        </pc:sldLayoutChg>
        <pc:sldLayoutChg chg="addSp modSp mod">
          <pc:chgData name="Nienke Wellen" userId="3ff573c8-92f5-438d-a7fa-07249fc4372f" providerId="ADAL" clId="{304F6046-8777-4431-890D-B17101FFA3F9}" dt="2025-10-20T07:44:35.955" v="117"/>
          <pc:sldLayoutMkLst>
            <pc:docMk/>
            <pc:sldMasterMk cId="2249071031" sldId="2147483648"/>
            <pc:sldLayoutMk cId="3954310363" sldId="2147483663"/>
          </pc:sldLayoutMkLst>
          <pc:picChg chg="add mod">
            <ac:chgData name="Nienke Wellen" userId="3ff573c8-92f5-438d-a7fa-07249fc4372f" providerId="ADAL" clId="{304F6046-8777-4431-890D-B17101FFA3F9}" dt="2025-10-20T07:44:28.648" v="116"/>
            <ac:picMkLst>
              <pc:docMk/>
              <pc:sldMasterMk cId="2249071031" sldId="2147483648"/>
              <pc:sldLayoutMk cId="3954310363" sldId="2147483663"/>
              <ac:picMk id="2" creationId="{BCF52E44-AFE3-1040-6F28-DD999215C959}"/>
            </ac:picMkLst>
          </pc:picChg>
          <pc:picChg chg="mod">
            <ac:chgData name="Nienke Wellen" userId="3ff573c8-92f5-438d-a7fa-07249fc4372f" providerId="ADAL" clId="{304F6046-8777-4431-890D-B17101FFA3F9}" dt="2025-09-24T07:57:28.202" v="6" actId="14100"/>
            <ac:picMkLst>
              <pc:docMk/>
              <pc:sldMasterMk cId="2249071031" sldId="2147483648"/>
              <pc:sldLayoutMk cId="3954310363" sldId="2147483663"/>
              <ac:picMk id="3" creationId="{BEDB60E1-400A-41A7-D462-B34C428ECB93}"/>
            </ac:picMkLst>
          </pc:picChg>
          <pc:picChg chg="mod">
            <ac:chgData name="Nienke Wellen" userId="3ff573c8-92f5-438d-a7fa-07249fc4372f" providerId="ADAL" clId="{304F6046-8777-4431-890D-B17101FFA3F9}" dt="2025-09-24T07:57:29.236" v="9" actId="14100"/>
            <ac:picMkLst>
              <pc:docMk/>
              <pc:sldMasterMk cId="2249071031" sldId="2147483648"/>
              <pc:sldLayoutMk cId="3954310363" sldId="2147483663"/>
              <ac:picMk id="4" creationId="{ED3BF0C8-7955-717E-B35D-ED0813EAF520}"/>
            </ac:picMkLst>
          </pc:picChg>
          <pc:picChg chg="mod">
            <ac:chgData name="Nienke Wellen" userId="3ff573c8-92f5-438d-a7fa-07249fc4372f" providerId="ADAL" clId="{304F6046-8777-4431-890D-B17101FFA3F9}" dt="2025-09-24T07:57:28.900" v="8" actId="14100"/>
            <ac:picMkLst>
              <pc:docMk/>
              <pc:sldMasterMk cId="2249071031" sldId="2147483648"/>
              <pc:sldLayoutMk cId="3954310363" sldId="2147483663"/>
              <ac:picMk id="5" creationId="{73271F1B-92CB-D1CE-EDB0-7232C335A189}"/>
            </ac:picMkLst>
          </pc:picChg>
          <pc:picChg chg="add mod">
            <ac:chgData name="Nienke Wellen" userId="3ff573c8-92f5-438d-a7fa-07249fc4372f" providerId="ADAL" clId="{304F6046-8777-4431-890D-B17101FFA3F9}" dt="2025-10-20T07:44:35.955" v="117"/>
            <ac:picMkLst>
              <pc:docMk/>
              <pc:sldMasterMk cId="2249071031" sldId="2147483648"/>
              <pc:sldLayoutMk cId="3954310363" sldId="2147483663"/>
              <ac:picMk id="6" creationId="{741A2F56-8B14-FEF2-7EC5-4F0059BD9718}"/>
            </ac:picMkLst>
          </pc:picChg>
        </pc:sldLayoutChg>
        <pc:sldLayoutChg chg="addSp delSp modSp add mod modTransition">
          <pc:chgData name="Nienke Wellen" userId="3ff573c8-92f5-438d-a7fa-07249fc4372f" providerId="ADAL" clId="{304F6046-8777-4431-890D-B17101FFA3F9}" dt="2025-10-20T07:39:28.646" v="73"/>
          <pc:sldLayoutMkLst>
            <pc:docMk/>
            <pc:sldMasterMk cId="2249071031" sldId="2147483648"/>
            <pc:sldLayoutMk cId="808823973" sldId="2147483674"/>
          </pc:sldLayoutMkLst>
          <pc:picChg chg="add mod">
            <ac:chgData name="Nienke Wellen" userId="3ff573c8-92f5-438d-a7fa-07249fc4372f" providerId="ADAL" clId="{304F6046-8777-4431-890D-B17101FFA3F9}" dt="2025-10-20T07:39:26.575" v="71"/>
            <ac:picMkLst>
              <pc:docMk/>
              <pc:sldMasterMk cId="2249071031" sldId="2147483648"/>
              <pc:sldLayoutMk cId="808823973" sldId="2147483674"/>
              <ac:picMk id="4" creationId="{A3356DAF-787D-994A-688B-528009222A6F}"/>
            </ac:picMkLst>
          </pc:picChg>
          <pc:picChg chg="del">
            <ac:chgData name="Nienke Wellen" userId="3ff573c8-92f5-438d-a7fa-07249fc4372f" providerId="ADAL" clId="{304F6046-8777-4431-890D-B17101FFA3F9}" dt="2025-10-20T07:39:28.391" v="72" actId="478"/>
            <ac:picMkLst>
              <pc:docMk/>
              <pc:sldMasterMk cId="2249071031" sldId="2147483648"/>
              <pc:sldLayoutMk cId="808823973" sldId="2147483674"/>
              <ac:picMk id="5" creationId="{47D606F7-BB5A-2C2E-F127-4BD7A66FA7C4}"/>
            </ac:picMkLst>
          </pc:picChg>
          <pc:picChg chg="add mod">
            <ac:chgData name="Nienke Wellen" userId="3ff573c8-92f5-438d-a7fa-07249fc4372f" providerId="ADAL" clId="{304F6046-8777-4431-890D-B17101FFA3F9}" dt="2025-10-20T07:39:28.646" v="73"/>
            <ac:picMkLst>
              <pc:docMk/>
              <pc:sldMasterMk cId="2249071031" sldId="2147483648"/>
              <pc:sldLayoutMk cId="808823973" sldId="2147483674"/>
              <ac:picMk id="6" creationId="{A1ED1D36-E4E0-8730-FCD0-14359D5AEA81}"/>
            </ac:picMkLst>
          </pc:picChg>
        </pc:sldLayoutChg>
        <pc:sldLayoutChg chg="addSp delSp modSp add mod modTransition">
          <pc:chgData name="Nienke Wellen" userId="3ff573c8-92f5-438d-a7fa-07249fc4372f" providerId="ADAL" clId="{304F6046-8777-4431-890D-B17101FFA3F9}" dt="2025-10-20T07:39:39.038" v="76"/>
          <pc:sldLayoutMkLst>
            <pc:docMk/>
            <pc:sldMasterMk cId="2249071031" sldId="2147483648"/>
            <pc:sldLayoutMk cId="1341281265" sldId="2147483675"/>
          </pc:sldLayoutMkLst>
          <pc:picChg chg="add mod">
            <ac:chgData name="Nienke Wellen" userId="3ff573c8-92f5-438d-a7fa-07249fc4372f" providerId="ADAL" clId="{304F6046-8777-4431-890D-B17101FFA3F9}" dt="2025-10-20T07:39:39.038" v="76"/>
            <ac:picMkLst>
              <pc:docMk/>
              <pc:sldMasterMk cId="2249071031" sldId="2147483648"/>
              <pc:sldLayoutMk cId="1341281265" sldId="2147483675"/>
              <ac:picMk id="4" creationId="{F434FC7A-26FE-241D-C5AE-822B8D267797}"/>
            </ac:picMkLst>
          </pc:picChg>
          <pc:picChg chg="del">
            <ac:chgData name="Nienke Wellen" userId="3ff573c8-92f5-438d-a7fa-07249fc4372f" providerId="ADAL" clId="{304F6046-8777-4431-890D-B17101FFA3F9}" dt="2025-10-20T07:39:34.801" v="75" actId="478"/>
            <ac:picMkLst>
              <pc:docMk/>
              <pc:sldMasterMk cId="2249071031" sldId="2147483648"/>
              <pc:sldLayoutMk cId="1341281265" sldId="2147483675"/>
              <ac:picMk id="6" creationId="{A1ED1D36-E4E0-8730-FCD0-14359D5AEA81}"/>
            </ac:picMkLst>
          </pc:picChg>
        </pc:sldLayoutChg>
        <pc:sldLayoutChg chg="addSp delSp modSp add mod modTransition">
          <pc:chgData name="Nienke Wellen" userId="3ff573c8-92f5-438d-a7fa-07249fc4372f" providerId="ADAL" clId="{304F6046-8777-4431-890D-B17101FFA3F9}" dt="2025-10-20T07:42:25.170" v="102" actId="478"/>
          <pc:sldLayoutMkLst>
            <pc:docMk/>
            <pc:sldMasterMk cId="2249071031" sldId="2147483648"/>
            <pc:sldLayoutMk cId="505400365" sldId="2147483676"/>
          </pc:sldLayoutMkLst>
          <pc:picChg chg="del mod">
            <ac:chgData name="Nienke Wellen" userId="3ff573c8-92f5-438d-a7fa-07249fc4372f" providerId="ADAL" clId="{304F6046-8777-4431-890D-B17101FFA3F9}" dt="2025-10-20T07:42:25.170" v="102" actId="478"/>
            <ac:picMkLst>
              <pc:docMk/>
              <pc:sldMasterMk cId="2249071031" sldId="2147483648"/>
              <pc:sldLayoutMk cId="505400365" sldId="2147483676"/>
              <ac:picMk id="4" creationId="{83407D59-3BF8-DB8C-ACD4-E189CC9A9B7C}"/>
            </ac:picMkLst>
          </pc:picChg>
          <pc:picChg chg="add mod ord">
            <ac:chgData name="Nienke Wellen" userId="3ff573c8-92f5-438d-a7fa-07249fc4372f" providerId="ADAL" clId="{304F6046-8777-4431-890D-B17101FFA3F9}" dt="2025-10-20T07:42:22.571" v="100" actId="167"/>
            <ac:picMkLst>
              <pc:docMk/>
              <pc:sldMasterMk cId="2249071031" sldId="2147483648"/>
              <pc:sldLayoutMk cId="505400365" sldId="2147483676"/>
              <ac:picMk id="6" creationId="{A808AD72-8BBD-EBBF-E02E-EB328E5DF74D}"/>
            </ac:picMkLst>
          </pc:picChg>
        </pc:sldLayoutChg>
        <pc:sldLayoutChg chg="addSp delSp modSp add mod modTransition">
          <pc:chgData name="Nienke Wellen" userId="3ff573c8-92f5-438d-a7fa-07249fc4372f" providerId="ADAL" clId="{304F6046-8777-4431-890D-B17101FFA3F9}" dt="2025-10-20T07:42:51.051" v="109" actId="478"/>
          <pc:sldLayoutMkLst>
            <pc:docMk/>
            <pc:sldMasterMk cId="2249071031" sldId="2147483648"/>
            <pc:sldLayoutMk cId="312772889" sldId="2147483677"/>
          </pc:sldLayoutMkLst>
          <pc:picChg chg="del">
            <ac:chgData name="Nienke Wellen" userId="3ff573c8-92f5-438d-a7fa-07249fc4372f" providerId="ADAL" clId="{304F6046-8777-4431-890D-B17101FFA3F9}" dt="2025-10-20T07:42:51.051" v="109" actId="478"/>
            <ac:picMkLst>
              <pc:docMk/>
              <pc:sldMasterMk cId="2249071031" sldId="2147483648"/>
              <pc:sldLayoutMk cId="312772889" sldId="2147483677"/>
              <ac:picMk id="4" creationId="{83407D59-3BF8-DB8C-ACD4-E189CC9A9B7C}"/>
            </ac:picMkLst>
          </pc:picChg>
          <pc:picChg chg="add mod ord">
            <ac:chgData name="Nienke Wellen" userId="3ff573c8-92f5-438d-a7fa-07249fc4372f" providerId="ADAL" clId="{304F6046-8777-4431-890D-B17101FFA3F9}" dt="2025-10-20T07:42:49.680" v="108" actId="167"/>
            <ac:picMkLst>
              <pc:docMk/>
              <pc:sldMasterMk cId="2249071031" sldId="2147483648"/>
              <pc:sldLayoutMk cId="312772889" sldId="2147483677"/>
              <ac:picMk id="6" creationId="{331BE4E4-5ECC-FD6E-A41A-6CF6B85EFD4D}"/>
            </ac:picMkLst>
          </pc:picChg>
        </pc:sldLayoutChg>
        <pc:sldLayoutChg chg="addSp modSp add mod modTransition">
          <pc:chgData name="Nienke Wellen" userId="3ff573c8-92f5-438d-a7fa-07249fc4372f" providerId="ADAL" clId="{304F6046-8777-4431-890D-B17101FFA3F9}" dt="2025-10-20T07:44:44.732" v="118"/>
          <pc:sldLayoutMkLst>
            <pc:docMk/>
            <pc:sldMasterMk cId="2249071031" sldId="2147483648"/>
            <pc:sldLayoutMk cId="2493122280" sldId="2147483678"/>
          </pc:sldLayoutMkLst>
          <pc:picChg chg="add mod">
            <ac:chgData name="Nienke Wellen" userId="3ff573c8-92f5-438d-a7fa-07249fc4372f" providerId="ADAL" clId="{304F6046-8777-4431-890D-B17101FFA3F9}" dt="2025-10-20T07:44:44.732" v="118"/>
            <ac:picMkLst>
              <pc:docMk/>
              <pc:sldMasterMk cId="2249071031" sldId="2147483648"/>
              <pc:sldLayoutMk cId="2493122280" sldId="2147483678"/>
              <ac:picMk id="2" creationId="{88625722-F354-C5EE-32AE-99BEE82B5048}"/>
            </ac:picMkLst>
          </pc:picChg>
        </pc:sldLayoutChg>
        <pc:sldLayoutChg chg="addSp modSp add mod modTransition">
          <pc:chgData name="Nienke Wellen" userId="3ff573c8-92f5-438d-a7fa-07249fc4372f" providerId="ADAL" clId="{304F6046-8777-4431-890D-B17101FFA3F9}" dt="2025-10-20T07:45:00.903" v="120"/>
          <pc:sldLayoutMkLst>
            <pc:docMk/>
            <pc:sldMasterMk cId="2249071031" sldId="2147483648"/>
            <pc:sldLayoutMk cId="161479425" sldId="2147483679"/>
          </pc:sldLayoutMkLst>
          <pc:picChg chg="add mod">
            <ac:chgData name="Nienke Wellen" userId="3ff573c8-92f5-438d-a7fa-07249fc4372f" providerId="ADAL" clId="{304F6046-8777-4431-890D-B17101FFA3F9}" dt="2025-10-20T07:44:52.067" v="119"/>
            <ac:picMkLst>
              <pc:docMk/>
              <pc:sldMasterMk cId="2249071031" sldId="2147483648"/>
              <pc:sldLayoutMk cId="161479425" sldId="2147483679"/>
              <ac:picMk id="2" creationId="{4E4F679E-CC07-ECEB-3D91-98AC6C2BC527}"/>
            </ac:picMkLst>
          </pc:picChg>
          <pc:picChg chg="add mod">
            <ac:chgData name="Nienke Wellen" userId="3ff573c8-92f5-438d-a7fa-07249fc4372f" providerId="ADAL" clId="{304F6046-8777-4431-890D-B17101FFA3F9}" dt="2025-10-20T07:45:00.903" v="120"/>
            <ac:picMkLst>
              <pc:docMk/>
              <pc:sldMasterMk cId="2249071031" sldId="2147483648"/>
              <pc:sldLayoutMk cId="161479425" sldId="2147483679"/>
              <ac:picMk id="6" creationId="{474F88BF-5126-ACE5-7D4F-38C46252C06C}"/>
            </ac:picMkLst>
          </pc:picChg>
        </pc:sldLayoutChg>
      </pc:sldMasterChg>
    </pc:docChg>
  </pc:docChgLst>
  <pc:docChgLst>
    <pc:chgData name="Anna Marije Zeillemaker" userId="S::a.m.zeillemaker@rosrobuust.nl::8b695baf-c36d-4a6e-bcf2-576ff21d64a1" providerId="AD" clId="Web-{02BB294B-959D-D50F-1F69-A7A54E83EC54}"/>
    <pc:docChg chg="addSld delSld">
      <pc:chgData name="Anna Marije Zeillemaker" userId="S::a.m.zeillemaker@rosrobuust.nl::8b695baf-c36d-4a6e-bcf2-576ff21d64a1" providerId="AD" clId="Web-{02BB294B-959D-D50F-1F69-A7A54E83EC54}" dt="2025-10-20T07:05:03.927" v="5"/>
      <pc:docMkLst>
        <pc:docMk/>
      </pc:docMkLst>
      <pc:sldChg chg="add del">
        <pc:chgData name="Anna Marije Zeillemaker" userId="S::a.m.zeillemaker@rosrobuust.nl::8b695baf-c36d-4a6e-bcf2-576ff21d64a1" providerId="AD" clId="Web-{02BB294B-959D-D50F-1F69-A7A54E83EC54}" dt="2025-10-20T07:05:03.927" v="5"/>
        <pc:sldMkLst>
          <pc:docMk/>
          <pc:sldMk cId="289187704" sldId="257"/>
        </pc:sldMkLst>
      </pc:sldChg>
      <pc:sldChg chg="add del">
        <pc:chgData name="Anna Marije Zeillemaker" userId="S::a.m.zeillemaker@rosrobuust.nl::8b695baf-c36d-4a6e-bcf2-576ff21d64a1" providerId="AD" clId="Web-{02BB294B-959D-D50F-1F69-A7A54E83EC54}" dt="2025-10-20T07:05:00.787" v="3"/>
        <pc:sldMkLst>
          <pc:docMk/>
          <pc:sldMk cId="2770090768" sldId="258"/>
        </pc:sldMkLst>
      </pc:sldChg>
      <pc:sldChg chg="add del">
        <pc:chgData name="Anna Marije Zeillemaker" userId="S::a.m.zeillemaker@rosrobuust.nl::8b695baf-c36d-4a6e-bcf2-576ff21d64a1" providerId="AD" clId="Web-{02BB294B-959D-D50F-1F69-A7A54E83EC54}" dt="2025-10-20T07:05:03.099" v="4"/>
        <pc:sldMkLst>
          <pc:docMk/>
          <pc:sldMk cId="847928885" sldId="2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95A6734-4077-4B5C-D62C-C1FD3CDB3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2E6EF1-ADB0-2C30-E984-E3716EC02A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5D9A8-B2CA-A848-8A7A-4772613A13F4}" type="datetimeFigureOut">
              <a:rPr lang="nl-NL" smtClean="0"/>
              <a:t>20-10-2025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633AC6-CD1D-8720-29BD-6BA889A233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13A8F2-1BFE-3611-32C0-B450A1461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2F3BA-8646-2945-8BBF-BDB09AEFC9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079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2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2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57780F-AE49-12B0-06B4-52FD2B5C58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07" y="4340506"/>
            <a:ext cx="2879035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3407D59-3BF8-DB8C-ACD4-E189CC9A9B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2965" y="0"/>
            <a:ext cx="2879035" cy="22877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02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808AD72-8BBD-EBBF-E02E-EB328E5DF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965" y="-21508"/>
            <a:ext cx="2880350" cy="22877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40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31BE4E4-5ECC-FD6E-A41A-6CF6B85EF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9697" y="21755"/>
            <a:ext cx="2825569" cy="2244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7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A5DD1E2-8F25-9F96-11C2-75EC3FBE0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34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348B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EBB573-8AFE-D404-16EF-66723DB08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410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D57B64-13E2-A870-5C2E-FEBB5E27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410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3185132-376A-47E3-1B0D-8A1364529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7729030-726F-996C-D127-E364856D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5712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4DA1AD0-6C7F-3FF8-C6FA-D80E04813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965" y="0"/>
            <a:ext cx="2879035" cy="228774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6487154-CD07-382B-F299-5C734AA6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9605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09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D27158-A45D-46D6-D86E-77FA7947F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6286F1-A8DC-DEBD-01FF-A834A3385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403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7469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09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DB67F6-DE21-BF86-E07A-8E9AC5A84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726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9472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E7A6C8-A3E4-6C73-7B88-63F088B38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225222-B269-4463-BFE3-9EDCCB95AC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169FF2E-D060-4B67-3E67-3FE894FF8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907" y="4340506"/>
            <a:ext cx="2879035" cy="22877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BBBB36-7F0A-2C1F-8804-B381900E1B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592" y="4340506"/>
            <a:ext cx="2880350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BFFB3B-310B-CEB3-3A96-2434C2C64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2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227ACC-571C-ACE9-B09F-1F75EAD98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797CC0-8CFA-5F27-E27F-1C24DFE68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9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E67BA73-B56E-CA77-3312-B828B21A1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9937" y="1207008"/>
            <a:ext cx="4885944" cy="38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6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1E59FE-3A95-DBB6-F8A3-BED3038D5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937" y="1207009"/>
            <a:ext cx="4888175" cy="38824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75D907-8B3B-84D8-EBC3-4C6E383EA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937" y="1207009"/>
            <a:ext cx="4888175" cy="38824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1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F52E44-AFE3-1040-6F28-DD999215C9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8625722-F354-C5EE-32AE-99BEE82B50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4F88BF-5126-ACE5-7D4F-38C46252C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C8DCDB-005C-3443-A5E2-053167A20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670" y="4340506"/>
            <a:ext cx="2880350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DEAA94-1284-1FAA-EB80-966DCF0A4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DEAA94-1284-1FAA-EB80-966DCF0A4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ABA4AC-ABE3-D036-0133-FD5047B0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EFF0E3-EF96-84EC-2586-CDBF00AD2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763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D606F7-BB5A-2C2E-F127-4BD7A66FA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8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ED1D36-E4E0-8730-FCD0-14359D5AE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34FC7A-26FE-241D-C5AE-822B8D267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8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07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0" r:id="rId4"/>
    <p:sldLayoutId id="2147483666" r:id="rId5"/>
    <p:sldLayoutId id="2147483667" r:id="rId6"/>
    <p:sldLayoutId id="2147483651" r:id="rId7"/>
    <p:sldLayoutId id="2147483674" r:id="rId8"/>
    <p:sldLayoutId id="2147483675" r:id="rId9"/>
    <p:sldLayoutId id="2147483659" r:id="rId10"/>
    <p:sldLayoutId id="2147483676" r:id="rId11"/>
    <p:sldLayoutId id="2147483677" r:id="rId12"/>
    <p:sldLayoutId id="2147483652" r:id="rId13"/>
    <p:sldLayoutId id="2147483654" r:id="rId14"/>
    <p:sldLayoutId id="2147483655" r:id="rId15"/>
    <p:sldLayoutId id="2147483669" r:id="rId16"/>
    <p:sldLayoutId id="2147483668" r:id="rId17"/>
    <p:sldLayoutId id="2147483660" r:id="rId18"/>
    <p:sldLayoutId id="2147483658" r:id="rId19"/>
    <p:sldLayoutId id="2147483670" r:id="rId20"/>
    <p:sldLayoutId id="2147483671" r:id="rId21"/>
    <p:sldLayoutId id="2147483661" r:id="rId22"/>
    <p:sldLayoutId id="2147483662" r:id="rId23"/>
    <p:sldLayoutId id="2147483672" r:id="rId24"/>
    <p:sldLayoutId id="2147483673" r:id="rId25"/>
    <p:sldLayoutId id="2147483663" r:id="rId26"/>
    <p:sldLayoutId id="2147483678" r:id="rId27"/>
    <p:sldLayoutId id="214748367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8A3FC-942C-A33D-202B-40430781FA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A819F0-52B5-B9C3-DAA0-7BAFB7C0ED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8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FEF6C-4FC5-41EF-3263-D3A0B92D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672B4D-D748-AD58-920C-74F2FEF32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333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1C9B0-57E1-4C1F-5700-D370DDBD7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16ED360-34ED-DBDC-07D4-410F1FC4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FAE56C2-4024-96A0-346F-6E0D28BF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06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11D32-22A9-C348-F512-D28DBFB91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5C4A1AA-2F9E-3F32-1BC9-6C2DA6BA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FD179E84-71C2-25A1-878B-5BAE2F89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161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00B0BEB-3942-13EF-7A19-5A5DAC700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286E1B-826F-FF79-A829-D5700EE1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97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2EE6-F716-B9C3-9CCC-6F0A06A4F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6E0E63F-3521-85E5-EBE9-6284D193D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10A7BC-F263-B8F5-69B2-F4BE025C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80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DC473-96CA-D684-A54F-02886E187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B9532F4-0E34-062C-D850-B1A7214FF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4B737A-60AB-1B12-C643-3E272B84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89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A5052-FC21-5C43-E07F-C86ECAC3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B2FBB3-9424-93E2-BB56-32CA0146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196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24791D-3CC9-8CA8-2583-6909E6E6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CBD348-053B-1DCF-9DC8-63F60F48F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498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48B5A-CEC9-C270-FBD8-E9AEF0DA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87C632-161D-3A44-AE7F-089739A62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47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62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CFEB3B5-1D74-BD66-9BED-41CC31FB6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22156F0B-64EC-AC27-F81E-341E1A0BF5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92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54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876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al 2">
            <a:extLst>
              <a:ext uri="{FF2B5EF4-FFF2-40B4-BE49-F238E27FC236}">
                <a16:creationId xmlns:a16="http://schemas.microsoft.com/office/drawing/2014/main" id="{AD41ABA2-3969-C8D6-B1E1-CD5C31614935}"/>
              </a:ext>
            </a:extLst>
          </p:cNvPr>
          <p:cNvSpPr/>
          <p:nvPr/>
        </p:nvSpPr>
        <p:spPr>
          <a:xfrm>
            <a:off x="0" y="2178000"/>
            <a:ext cx="4680000" cy="4680000"/>
          </a:xfrm>
          <a:prstGeom prst="ellipse">
            <a:avLst/>
          </a:prstGeom>
          <a:solidFill>
            <a:srgbClr val="63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817C17F1-A5CA-85B4-E604-2B3504D534D1}"/>
              </a:ext>
            </a:extLst>
          </p:cNvPr>
          <p:cNvSpPr/>
          <p:nvPr/>
        </p:nvSpPr>
        <p:spPr>
          <a:xfrm>
            <a:off x="3756001" y="2178000"/>
            <a:ext cx="4680000" cy="4680000"/>
          </a:xfrm>
          <a:prstGeom prst="ellipse">
            <a:avLst/>
          </a:prstGeom>
          <a:solidFill>
            <a:srgbClr val="7EB0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7B12717-91A9-4A3A-5534-6F2C00949CF6}"/>
              </a:ext>
            </a:extLst>
          </p:cNvPr>
          <p:cNvSpPr/>
          <p:nvPr/>
        </p:nvSpPr>
        <p:spPr>
          <a:xfrm>
            <a:off x="7512000" y="2178000"/>
            <a:ext cx="4680000" cy="4680000"/>
          </a:xfrm>
          <a:prstGeom prst="ellipse">
            <a:avLst/>
          </a:prstGeom>
          <a:solidFill>
            <a:srgbClr val="9C9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804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0844FE68-22C0-38C4-1D21-B0BC88497535}"/>
              </a:ext>
            </a:extLst>
          </p:cNvPr>
          <p:cNvSpPr/>
          <p:nvPr/>
        </p:nvSpPr>
        <p:spPr>
          <a:xfrm>
            <a:off x="0" y="2178000"/>
            <a:ext cx="4680000" cy="4680000"/>
          </a:xfrm>
          <a:prstGeom prst="ellipse">
            <a:avLst/>
          </a:prstGeom>
          <a:solidFill>
            <a:srgbClr val="63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F1556E76-30B6-6D69-BDCC-3A322E17747E}"/>
              </a:ext>
            </a:extLst>
          </p:cNvPr>
          <p:cNvSpPr/>
          <p:nvPr/>
        </p:nvSpPr>
        <p:spPr>
          <a:xfrm>
            <a:off x="3756001" y="2178000"/>
            <a:ext cx="4680000" cy="4680000"/>
          </a:xfrm>
          <a:prstGeom prst="ellipse">
            <a:avLst/>
          </a:prstGeom>
          <a:solidFill>
            <a:srgbClr val="7EB0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C1D79255-994B-8350-7A1C-AA056A45591C}"/>
              </a:ext>
            </a:extLst>
          </p:cNvPr>
          <p:cNvSpPr/>
          <p:nvPr/>
        </p:nvSpPr>
        <p:spPr>
          <a:xfrm>
            <a:off x="7512000" y="2178000"/>
            <a:ext cx="4680000" cy="4680000"/>
          </a:xfrm>
          <a:prstGeom prst="ellipse">
            <a:avLst/>
          </a:prstGeom>
          <a:solidFill>
            <a:srgbClr val="9C9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257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AD8DE3CD-E72D-6089-3301-C0E53476377A}"/>
              </a:ext>
            </a:extLst>
          </p:cNvPr>
          <p:cNvSpPr/>
          <p:nvPr/>
        </p:nvSpPr>
        <p:spPr>
          <a:xfrm>
            <a:off x="0" y="2178000"/>
            <a:ext cx="4680000" cy="4680000"/>
          </a:xfrm>
          <a:prstGeom prst="ellipse">
            <a:avLst/>
          </a:prstGeom>
          <a:solidFill>
            <a:srgbClr val="633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5ADF46B-A83C-5A6D-F67F-ADFD7B307EB0}"/>
              </a:ext>
            </a:extLst>
          </p:cNvPr>
          <p:cNvSpPr/>
          <p:nvPr/>
        </p:nvSpPr>
        <p:spPr>
          <a:xfrm>
            <a:off x="3756001" y="2178000"/>
            <a:ext cx="4680000" cy="4680000"/>
          </a:xfrm>
          <a:prstGeom prst="ellipse">
            <a:avLst/>
          </a:prstGeom>
          <a:solidFill>
            <a:srgbClr val="7EB0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E091B11-D3CF-6EE0-FF6A-149DAD4FB182}"/>
              </a:ext>
            </a:extLst>
          </p:cNvPr>
          <p:cNvSpPr/>
          <p:nvPr/>
        </p:nvSpPr>
        <p:spPr>
          <a:xfrm>
            <a:off x="7512000" y="2178000"/>
            <a:ext cx="4680000" cy="4680000"/>
          </a:xfrm>
          <a:prstGeom prst="ellipse">
            <a:avLst/>
          </a:prstGeom>
          <a:solidFill>
            <a:srgbClr val="9C9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539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580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EA56C-612F-CE0D-7A80-B2C735756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48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7E0EF-D1D2-3549-DA63-AA80ACA3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27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D635-E577-CBA0-5FDF-96A0C0861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C0CEC-A710-223C-0EC3-EE1D9AA498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BC7AF10-83A9-D6DA-6E63-A5B9E6DAD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81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FD62B-A1B8-BDF4-F1FA-966B769552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6FD632-6D07-BE92-5D46-D7E3ADBAC9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89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F3041-6A02-C68A-5CBD-7CC2356F7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7626A0-994C-D07F-30ED-860405DC4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6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8AD88-9089-3845-C1D6-C84971C490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0897D0-8F91-07B2-C493-6C0C20320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70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C377A-DF8C-24A9-38B6-DEBEF8D4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DFC142-1CA9-3974-84B6-15B631AA4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0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042DC-6E70-5168-356C-E2069E0B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010ED04-8192-471C-306C-F3241A3C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B997E90-82E3-08C5-AC9D-BE877838A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603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FFD6F-7081-E4B4-C404-A5E1E3D1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D6CAF0-5DB3-48BD-FD82-4C5C3EE5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830F1AA-8755-44E0-CC6F-44204728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91104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50c4b5-c3e3-47a2-b5da-2b14da5d5d1c" xsi:nil="true"/>
    <lcf76f155ced4ddcb4097134ff3c332f xmlns="d4dfb238-0ca6-4ccf-9b4a-f74ff9b0f37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218B36D9E41047B6F1AAE2531725F9" ma:contentTypeVersion="10" ma:contentTypeDescription="Een nieuw document maken." ma:contentTypeScope="" ma:versionID="f8b3983e2fe1a7862362000cd7cc4030">
  <xsd:schema xmlns:xsd="http://www.w3.org/2001/XMLSchema" xmlns:xs="http://www.w3.org/2001/XMLSchema" xmlns:p="http://schemas.microsoft.com/office/2006/metadata/properties" xmlns:ns2="d4dfb238-0ca6-4ccf-9b4a-f74ff9b0f37f" xmlns:ns3="ec50c4b5-c3e3-47a2-b5da-2b14da5d5d1c" targetNamespace="http://schemas.microsoft.com/office/2006/metadata/properties" ma:root="true" ma:fieldsID="d1cbc14ca002aba728c7005a682ab9f2" ns2:_="" ns3:_="">
    <xsd:import namespace="d4dfb238-0ca6-4ccf-9b4a-f74ff9b0f37f"/>
    <xsd:import namespace="ec50c4b5-c3e3-47a2-b5da-2b14da5d5d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fb238-0ca6-4ccf-9b4a-f74ff9b0f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8dd17bb7-8f1f-4c91-b086-ea2ce453e1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0c4b5-c3e3-47a2-b5da-2b14da5d5d1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a7e8857-dfdf-417f-9794-5f1acf731a44}" ma:internalName="TaxCatchAll" ma:showField="CatchAllData" ma:web="ec50c4b5-c3e3-47a2-b5da-2b14da5d5d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362754-E691-4F7B-B634-59C6D43BC7D9}">
  <ds:schemaRefs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ec50c4b5-c3e3-47a2-b5da-2b14da5d5d1c"/>
    <ds:schemaRef ds:uri="d4dfb238-0ca6-4ccf-9b4a-f74ff9b0f37f"/>
  </ds:schemaRefs>
</ds:datastoreItem>
</file>

<file path=customXml/itemProps2.xml><?xml version="1.0" encoding="utf-8"?>
<ds:datastoreItem xmlns:ds="http://schemas.openxmlformats.org/officeDocument/2006/customXml" ds:itemID="{D48968C0-6B9B-4AC0-9D71-784E54BC17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C3D846-3320-4731-B3B2-8ABE6E7B5C78}">
  <ds:schemaRefs>
    <ds:schemaRef ds:uri="d4dfb238-0ca6-4ccf-9b4a-f74ff9b0f37f"/>
    <ds:schemaRef ds:uri="ec50c4b5-c3e3-47a2-b5da-2b14da5d5d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0" baseType="lpstr">
      <vt:lpstr>Aptos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Hereijgers</dc:creator>
  <cp:lastModifiedBy>Nienke Wellen</cp:lastModifiedBy>
  <cp:revision>1</cp:revision>
  <dcterms:created xsi:type="dcterms:W3CDTF">2025-09-17T13:09:48Z</dcterms:created>
  <dcterms:modified xsi:type="dcterms:W3CDTF">2025-10-20T07:45:19Z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0x010100B6218B36D9E41047B6F1AAE2531725F9</vt:lpwstr>
  </property>
  <property fmtid="{D5CDD505-2E9C-101B-9397-08002B2CF9AE}" pid="3" name="MediaServiceImageTags">
    <vt:lpwstr/>
  </property>
</Properties>
</file>